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13716000" cx="2437765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Amatic SC"/>
      <p:regular r:id="rId43"/>
      <p:bold r:id="rId44"/>
    </p:embeddedFont>
    <p:embeddedFont>
      <p:font typeface="Inconsolata"/>
      <p:regular r:id="rId45"/>
      <p:bold r:id="rId46"/>
    </p:embeddedFont>
    <p:embeddedFont>
      <p:font typeface="Poppins"/>
      <p:regular r:id="rId47"/>
      <p:bold r:id="rId48"/>
      <p:italic r:id="rId49"/>
      <p:boldItalic r:id="rId50"/>
    </p:embeddedFont>
    <p:embeddedFont>
      <p:font typeface="Lato Light"/>
      <p:regular r:id="rId51"/>
      <p:bold r:id="rId52"/>
      <p:italic r:id="rId53"/>
      <p:boldItalic r:id="rId54"/>
    </p:embeddedFont>
    <p:embeddedFont>
      <p:font typeface="Poppins Medium"/>
      <p:regular r:id="rId55"/>
      <p:bold r:id="rId56"/>
      <p:italic r:id="rId57"/>
      <p:boldItalic r:id="rId58"/>
    </p:embeddedFont>
    <p:embeddedFont>
      <p:font typeface="Roboto Light"/>
      <p:regular r:id="rId59"/>
      <p:bold r:id="rId60"/>
      <p:italic r:id="rId61"/>
      <p:boldItalic r:id="rId62"/>
    </p:embeddedFont>
    <p:embeddedFont>
      <p:font typeface="Helvetica Neue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2896">
          <p15:clr>
            <a:srgbClr val="9AA0A6"/>
          </p15:clr>
        </p15:guide>
        <p15:guide id="6" orient="horz" pos="2412">
          <p15:clr>
            <a:srgbClr val="9AA0A6"/>
          </p15:clr>
        </p15:guide>
        <p15:guide id="7" orient="horz" pos="24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CE15BA-F970-4F96-BB07-0B4AC8763AE3}">
  <a:tblStyle styleId="{6BCE15BA-F970-4F96-BB07-0B4AC8763A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2896" orient="horz"/>
        <p:guide pos="2412" orient="horz"/>
        <p:guide pos="241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AmaticSC-bold.fntdata"/><Relationship Id="rId43" Type="http://schemas.openxmlformats.org/officeDocument/2006/relationships/font" Target="fonts/AmaticSC-regular.fntdata"/><Relationship Id="rId46" Type="http://schemas.openxmlformats.org/officeDocument/2006/relationships/font" Target="fonts/Inconsolata-bold.fntdata"/><Relationship Id="rId45" Type="http://schemas.openxmlformats.org/officeDocument/2006/relationships/font" Target="fonts/Inconsolat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Poppins-bold.fntdata"/><Relationship Id="rId47" Type="http://schemas.openxmlformats.org/officeDocument/2006/relationships/font" Target="fonts/Poppins-regular.fntdata"/><Relationship Id="rId49" Type="http://schemas.openxmlformats.org/officeDocument/2006/relationships/font" Target="fonts/Poppi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62" Type="http://schemas.openxmlformats.org/officeDocument/2006/relationships/font" Target="fonts/RobotoLight-boldItalic.fntdata"/><Relationship Id="rId61" Type="http://schemas.openxmlformats.org/officeDocument/2006/relationships/font" Target="fonts/RobotoLight-italic.fntdata"/><Relationship Id="rId20" Type="http://schemas.openxmlformats.org/officeDocument/2006/relationships/slide" Target="slides/slide11.xml"/><Relationship Id="rId64" Type="http://schemas.openxmlformats.org/officeDocument/2006/relationships/font" Target="fonts/HelveticaNeue-bold.fntdata"/><Relationship Id="rId63" Type="http://schemas.openxmlformats.org/officeDocument/2006/relationships/font" Target="fonts/HelveticaNeue-regular.fntdata"/><Relationship Id="rId22" Type="http://schemas.openxmlformats.org/officeDocument/2006/relationships/slide" Target="slides/slide13.xml"/><Relationship Id="rId66" Type="http://schemas.openxmlformats.org/officeDocument/2006/relationships/font" Target="fonts/HelveticaNeue-boldItalic.fntdata"/><Relationship Id="rId21" Type="http://schemas.openxmlformats.org/officeDocument/2006/relationships/slide" Target="slides/slide12.xml"/><Relationship Id="rId65" Type="http://schemas.openxmlformats.org/officeDocument/2006/relationships/font" Target="fonts/HelveticaNeue-italic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RobotoLight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font" Target="fonts/RobotoThin-regular.fntdata"/><Relationship Id="rId51" Type="http://schemas.openxmlformats.org/officeDocument/2006/relationships/font" Target="fonts/LatoLight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LatoLight-italic.fntdata"/><Relationship Id="rId52" Type="http://schemas.openxmlformats.org/officeDocument/2006/relationships/font" Target="fonts/LatoLight-bold.fntdata"/><Relationship Id="rId11" Type="http://schemas.openxmlformats.org/officeDocument/2006/relationships/slide" Target="slides/slide2.xml"/><Relationship Id="rId55" Type="http://schemas.openxmlformats.org/officeDocument/2006/relationships/font" Target="fonts/PoppinsMedium-regular.fntdata"/><Relationship Id="rId10" Type="http://schemas.openxmlformats.org/officeDocument/2006/relationships/slide" Target="slides/slide1.xml"/><Relationship Id="rId54" Type="http://schemas.openxmlformats.org/officeDocument/2006/relationships/font" Target="fonts/LatoLight-boldItalic.fntdata"/><Relationship Id="rId13" Type="http://schemas.openxmlformats.org/officeDocument/2006/relationships/slide" Target="slides/slide4.xml"/><Relationship Id="rId57" Type="http://schemas.openxmlformats.org/officeDocument/2006/relationships/font" Target="fonts/PoppinsMedium-italic.fntdata"/><Relationship Id="rId12" Type="http://schemas.openxmlformats.org/officeDocument/2006/relationships/slide" Target="slides/slide3.xml"/><Relationship Id="rId56" Type="http://schemas.openxmlformats.org/officeDocument/2006/relationships/font" Target="fonts/PoppinsMedium-bold.fntdata"/><Relationship Id="rId15" Type="http://schemas.openxmlformats.org/officeDocument/2006/relationships/slide" Target="slides/slide6.xml"/><Relationship Id="rId59" Type="http://schemas.openxmlformats.org/officeDocument/2006/relationships/font" Target="fonts/RobotoLight-regular.fntdata"/><Relationship Id="rId14" Type="http://schemas.openxmlformats.org/officeDocument/2006/relationships/slide" Target="slides/slide5.xml"/><Relationship Id="rId58" Type="http://schemas.openxmlformats.org/officeDocument/2006/relationships/font" Target="fonts/PoppinsMedium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8bda237455_0_13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8bda237455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8bda237455_4_333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8bda237455_4_3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8bda237455_0_13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8bda237455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8bda237455_0_13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8bda237455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8bda237455_0_133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8bda237455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8bda237455_0_133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8bda237455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8bda237455_0_134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8bda237455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8bda237455_4_33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8bda237455_4_3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8bd883d690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8bd883d6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a237455_4_129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a237455_4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a237455_4_23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a237455_4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a237455_0_2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a23745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a237455_4_25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a237455_4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8bda237455_0_130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8bda237455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3.png"/><Relationship Id="rId3" Type="http://schemas.openxmlformats.org/officeDocument/2006/relationships/image" Target="../media/image131.png"/><Relationship Id="rId4" Type="http://schemas.openxmlformats.org/officeDocument/2006/relationships/image" Target="../media/image12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3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4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Relationship Id="rId3" Type="http://schemas.openxmlformats.org/officeDocument/2006/relationships/image" Target="../media/image139.png"/><Relationship Id="rId4" Type="http://schemas.openxmlformats.org/officeDocument/2006/relationships/image" Target="../media/image138.png"/><Relationship Id="rId5" Type="http://schemas.openxmlformats.org/officeDocument/2006/relationships/image" Target="../media/image1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45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50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49.png"/><Relationship Id="rId4" Type="http://schemas.openxmlformats.org/officeDocument/2006/relationships/image" Target="../media/image143.png"/><Relationship Id="rId5" Type="http://schemas.openxmlformats.org/officeDocument/2006/relationships/image" Target="../media/image148.png"/><Relationship Id="rId6" Type="http://schemas.openxmlformats.org/officeDocument/2006/relationships/image" Target="../media/image15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52.png"/><Relationship Id="rId5" Type="http://schemas.openxmlformats.org/officeDocument/2006/relationships/image" Target="../media/image15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3.png"/><Relationship Id="rId3" Type="http://schemas.openxmlformats.org/officeDocument/2006/relationships/image" Target="../media/image155.png"/><Relationship Id="rId4" Type="http://schemas.openxmlformats.org/officeDocument/2006/relationships/image" Target="../media/image159.png"/><Relationship Id="rId5" Type="http://schemas.openxmlformats.org/officeDocument/2006/relationships/image" Target="../media/image164.png"/><Relationship Id="rId6" Type="http://schemas.openxmlformats.org/officeDocument/2006/relationships/image" Target="../media/image18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61.png"/><Relationship Id="rId4" Type="http://schemas.openxmlformats.org/officeDocument/2006/relationships/image" Target="../media/image157.png"/><Relationship Id="rId5" Type="http://schemas.openxmlformats.org/officeDocument/2006/relationships/image" Target="../media/image160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6.png"/><Relationship Id="rId3" Type="http://schemas.openxmlformats.org/officeDocument/2006/relationships/image" Target="../media/image166.png"/><Relationship Id="rId4" Type="http://schemas.openxmlformats.org/officeDocument/2006/relationships/image" Target="../media/image162.png"/><Relationship Id="rId5" Type="http://schemas.openxmlformats.org/officeDocument/2006/relationships/image" Target="../media/image169.png"/><Relationship Id="rId6" Type="http://schemas.openxmlformats.org/officeDocument/2006/relationships/image" Target="../media/image181.png"/><Relationship Id="rId7" Type="http://schemas.openxmlformats.org/officeDocument/2006/relationships/image" Target="../media/image16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70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74.png"/><Relationship Id="rId4" Type="http://schemas.openxmlformats.org/officeDocument/2006/relationships/image" Target="../media/image171.png"/><Relationship Id="rId5" Type="http://schemas.openxmlformats.org/officeDocument/2006/relationships/image" Target="../media/image18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5.png"/><Relationship Id="rId3" Type="http://schemas.openxmlformats.org/officeDocument/2006/relationships/image" Target="../media/image180.png"/><Relationship Id="rId4" Type="http://schemas.openxmlformats.org/officeDocument/2006/relationships/image" Target="../media/image177.png"/><Relationship Id="rId5" Type="http://schemas.openxmlformats.org/officeDocument/2006/relationships/image" Target="../media/image179.png"/><Relationship Id="rId6" Type="http://schemas.openxmlformats.org/officeDocument/2006/relationships/image" Target="../media/image176.png"/><Relationship Id="rId7" Type="http://schemas.openxmlformats.org/officeDocument/2006/relationships/image" Target="../media/image183.png"/><Relationship Id="rId8" Type="http://schemas.openxmlformats.org/officeDocument/2006/relationships/image" Target="../media/image18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7.png"/><Relationship Id="rId3" Type="http://schemas.openxmlformats.org/officeDocument/2006/relationships/image" Target="../media/image195.png"/><Relationship Id="rId4" Type="http://schemas.openxmlformats.org/officeDocument/2006/relationships/image" Target="../media/image189.png"/><Relationship Id="rId5" Type="http://schemas.openxmlformats.org/officeDocument/2006/relationships/image" Target="../media/image198.png"/><Relationship Id="rId6" Type="http://schemas.openxmlformats.org/officeDocument/2006/relationships/image" Target="../media/image188.png"/><Relationship Id="rId7" Type="http://schemas.openxmlformats.org/officeDocument/2006/relationships/image" Target="../media/image190.png"/><Relationship Id="rId8" Type="http://schemas.openxmlformats.org/officeDocument/2006/relationships/image" Target="../media/image199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92.png"/><Relationship Id="rId4" Type="http://schemas.openxmlformats.org/officeDocument/2006/relationships/image" Target="../media/image196.png"/><Relationship Id="rId5" Type="http://schemas.openxmlformats.org/officeDocument/2006/relationships/image" Target="../media/image194.png"/><Relationship Id="rId6" Type="http://schemas.openxmlformats.org/officeDocument/2006/relationships/image" Target="../media/image19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0.png"/><Relationship Id="rId3" Type="http://schemas.openxmlformats.org/officeDocument/2006/relationships/image" Target="../media/image193.png"/><Relationship Id="rId4" Type="http://schemas.openxmlformats.org/officeDocument/2006/relationships/image" Target="../media/image191.png"/><Relationship Id="rId9" Type="http://schemas.openxmlformats.org/officeDocument/2006/relationships/image" Target="../media/image20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4.png"/><Relationship Id="rId8" Type="http://schemas.openxmlformats.org/officeDocument/2006/relationships/image" Target="../media/image206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Relationship Id="rId5" Type="http://schemas.openxmlformats.org/officeDocument/2006/relationships/image" Target="../media/image208.png"/><Relationship Id="rId6" Type="http://schemas.openxmlformats.org/officeDocument/2006/relationships/image" Target="../media/image210.png"/><Relationship Id="rId7" Type="http://schemas.openxmlformats.org/officeDocument/2006/relationships/image" Target="../media/image213.png"/><Relationship Id="rId8" Type="http://schemas.openxmlformats.org/officeDocument/2006/relationships/image" Target="../media/image207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5.png"/><Relationship Id="rId3" Type="http://schemas.openxmlformats.org/officeDocument/2006/relationships/image" Target="../media/image216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9.png"/><Relationship Id="rId3" Type="http://schemas.openxmlformats.org/officeDocument/2006/relationships/image" Target="../media/image217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8.png"/><Relationship Id="rId3" Type="http://schemas.openxmlformats.org/officeDocument/2006/relationships/image" Target="../media/image220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4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55.png"/><Relationship Id="rId5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4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6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73.png"/><Relationship Id="rId7" Type="http://schemas.openxmlformats.org/officeDocument/2006/relationships/image" Target="../media/image6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78.png"/><Relationship Id="rId4" Type="http://schemas.openxmlformats.org/officeDocument/2006/relationships/image" Target="../media/image69.png"/><Relationship Id="rId5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Relationship Id="rId7" Type="http://schemas.openxmlformats.org/officeDocument/2006/relationships/image" Target="../media/image64.png"/><Relationship Id="rId8" Type="http://schemas.openxmlformats.org/officeDocument/2006/relationships/image" Target="../media/image6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77.png"/><Relationship Id="rId4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86.png"/><Relationship Id="rId4" Type="http://schemas.openxmlformats.org/officeDocument/2006/relationships/image" Target="../media/image94.png"/><Relationship Id="rId5" Type="http://schemas.openxmlformats.org/officeDocument/2006/relationships/image" Target="../media/image84.png"/><Relationship Id="rId6" Type="http://schemas.openxmlformats.org/officeDocument/2006/relationships/image" Target="../media/image9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9.png"/><Relationship Id="rId4" Type="http://schemas.openxmlformats.org/officeDocument/2006/relationships/image" Target="../media/image106.png"/><Relationship Id="rId9" Type="http://schemas.openxmlformats.org/officeDocument/2006/relationships/image" Target="../media/image95.png"/><Relationship Id="rId5" Type="http://schemas.openxmlformats.org/officeDocument/2006/relationships/image" Target="../media/image101.png"/><Relationship Id="rId6" Type="http://schemas.openxmlformats.org/officeDocument/2006/relationships/image" Target="../media/image92.png"/><Relationship Id="rId7" Type="http://schemas.openxmlformats.org/officeDocument/2006/relationships/image" Target="../media/image99.png"/><Relationship Id="rId8" Type="http://schemas.openxmlformats.org/officeDocument/2006/relationships/image" Target="../media/image8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5" Type="http://schemas.openxmlformats.org/officeDocument/2006/relationships/image" Target="../media/image87.png"/><Relationship Id="rId6" Type="http://schemas.openxmlformats.org/officeDocument/2006/relationships/image" Target="../media/image93.png"/><Relationship Id="rId7" Type="http://schemas.openxmlformats.org/officeDocument/2006/relationships/image" Target="../media/image85.png"/><Relationship Id="rId8" Type="http://schemas.openxmlformats.org/officeDocument/2006/relationships/image" Target="../media/image9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Relationship Id="rId3" Type="http://schemas.openxmlformats.org/officeDocument/2006/relationships/image" Target="../media/image10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09.png"/><Relationship Id="rId4" Type="http://schemas.openxmlformats.org/officeDocument/2006/relationships/image" Target="../media/image12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09.png"/><Relationship Id="rId4" Type="http://schemas.openxmlformats.org/officeDocument/2006/relationships/image" Target="../media/image21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09.png"/><Relationship Id="rId4" Type="http://schemas.openxmlformats.org/officeDocument/2006/relationships/image" Target="../media/image14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09.png"/><Relationship Id="rId4" Type="http://schemas.openxmlformats.org/officeDocument/2006/relationships/image" Target="../media/image13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5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Relationship Id="rId3" Type="http://schemas.openxmlformats.org/officeDocument/2006/relationships/image" Target="../media/image15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Relationship Id="rId3" Type="http://schemas.openxmlformats.org/officeDocument/2006/relationships/image" Target="../media/image119.png"/><Relationship Id="rId4" Type="http://schemas.openxmlformats.org/officeDocument/2006/relationships/image" Target="../media/image16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Relationship Id="rId3" Type="http://schemas.openxmlformats.org/officeDocument/2006/relationships/image" Target="../media/image124.png"/><Relationship Id="rId4" Type="http://schemas.openxmlformats.org/officeDocument/2006/relationships/image" Target="../media/image11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4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4318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Alert 3]</a:t>
            </a:r>
            <a:endParaRPr/>
          </a:p>
        </p:txBody>
      </p:sp>
      <p:sp>
        <p:nvSpPr>
          <p:cNvPr id="2397" name="Google Shape;2397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8" name="Google Shape;2398;p14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146"/>
          <p:cNvSpPr txBox="1"/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05" name="Google Shape;2405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1]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2" name="Google Shape;2412;p14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1. Include: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2]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8" name="Google Shape;2418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9" name="Google Shape;2419;p14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2. Include: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3] on Target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5" name="Google Shape;2425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6" name="Google Shape;2426;p14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3. Include: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</a:t>
            </a:r>
            <a:endParaRPr sz="4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1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1] on Target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2" name="Google Shape;2432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3" name="Google Shape;2433;p15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2 against Vulnerability 1. Include: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2] on Target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9" name="Google Shape;2439;p1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0" name="Google Shape;2440;p15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2 against Vulnerability 2. Include: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Hardening Against [Name of Vulnerability 3] on Target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6" name="Google Shape;2446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7" name="Google Shape;2447;p15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2 against Vulnerability 3. Include: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Why the patch works.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to install it (include commands).</a:t>
            </a:r>
            <a:endParaRPr i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153"/>
          <p:cNvSpPr txBox="1"/>
          <p:nvPr>
            <p:ph type="title"/>
          </p:nvPr>
        </p:nvSpPr>
        <p:spPr>
          <a:xfrm>
            <a:off x="731280" y="5711450"/>
            <a:ext cx="22914900" cy="236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Implementing Patches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54" name="Google Shape;2454;p15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Patches with Ansible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0" name="Google Shape;2460;p1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1" name="Google Shape;2461;p15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Playbook </a:t>
            </a:r>
            <a:r>
              <a:rPr b="1" lang="en-US" sz="4400">
                <a:solidFill>
                  <a:schemeClr val="dk1"/>
                </a:solidFill>
              </a:rPr>
              <a:t>Overview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Explain which vulnerability each task in the playbook patches.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5" name="Google Shape;2335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7" name="Google Shape;2337;p137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</a:t>
            </a:r>
            <a:r>
              <a:rPr b="1" lang="en-US"/>
              <a:t>Topology &amp; Critical Vulnerabilities</a:t>
            </a:r>
            <a:endParaRPr b="1"/>
          </a:p>
        </p:txBody>
      </p:sp>
      <p:sp>
        <p:nvSpPr>
          <p:cNvPr id="2338" name="Google Shape;2338;p137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Alerts Implemented</a:t>
            </a:r>
            <a:endParaRPr/>
          </a:p>
        </p:txBody>
      </p:sp>
      <p:sp>
        <p:nvSpPr>
          <p:cNvPr id="2339" name="Google Shape;2339;p137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Hardening</a:t>
            </a:r>
            <a:endParaRPr/>
          </a:p>
        </p:txBody>
      </p:sp>
      <p:sp>
        <p:nvSpPr>
          <p:cNvPr id="2340" name="Google Shape;2340;p137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Implementing Patches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/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800"/>
              <a:t>[Insert Here]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39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2" name="Google Shape;2362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/>
        </p:nvGraphicFramePr>
        <p:xfrm>
          <a:off x="1191000" y="4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{6BCE15BA-F970-4F96-BB07-0B4AC8763AE3}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9" name="Google Shape;2369;p1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0" name="Google Shape;2370;p14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1" name="Google Shape;2371;p141"/>
          <p:cNvGraphicFramePr/>
          <p:nvPr/>
        </p:nvGraphicFramePr>
        <p:xfrm>
          <a:off x="1191013" y="4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{6BCE15BA-F970-4F96-BB07-0B4AC8763AE3}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42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Alerts Implemented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Alert 1]</a:t>
            </a:r>
            <a:endParaRPr/>
          </a:p>
        </p:txBody>
      </p:sp>
      <p:sp>
        <p:nvSpPr>
          <p:cNvPr id="2383" name="Google Shape;2383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4" name="Google Shape;2384;p14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Alert 2]</a:t>
            </a:r>
            <a:endParaRPr/>
          </a:p>
        </p:txBody>
      </p:sp>
      <p:sp>
        <p:nvSpPr>
          <p:cNvPr id="2390" name="Google Shape;2390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1" name="Google Shape;2391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